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3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69"/>
    <p:restoredTop sz="94666"/>
  </p:normalViewPr>
  <p:slideViewPr>
    <p:cSldViewPr snapToGrid="0" snapToObjects="1">
      <p:cViewPr varScale="1">
        <p:scale>
          <a:sx n="86" d="100"/>
          <a:sy n="86" d="100"/>
        </p:scale>
        <p:origin x="281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206-DBE4-A340-83E2-CEF69048EE8F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03653-8FE7-6A46-BE20-6E8106C52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71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206-DBE4-A340-83E2-CEF69048EE8F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03653-8FE7-6A46-BE20-6E8106C52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206-DBE4-A340-83E2-CEF69048EE8F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03653-8FE7-6A46-BE20-6E8106C52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24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206-DBE4-A340-83E2-CEF69048EE8F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03653-8FE7-6A46-BE20-6E8106C52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0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7BF1A-E593-7E49-BA5B-8DEB82E59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23F5DC-02D2-BC43-BD81-A66762A6C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206-DBE4-A340-83E2-CEF69048EE8F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883B9A-50C5-284A-841B-CB4838FF2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0CB5A-9748-6B4E-AEDB-ACE15F6C2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03653-8FE7-6A46-BE20-6E8106C52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227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206-DBE4-A340-83E2-CEF69048EE8F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03653-8FE7-6A46-BE20-6E8106C52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34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206-DBE4-A340-83E2-CEF69048EE8F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03653-8FE7-6A46-BE20-6E8106C52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1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206-DBE4-A340-83E2-CEF69048EE8F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03653-8FE7-6A46-BE20-6E8106C52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05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206-DBE4-A340-83E2-CEF69048EE8F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03653-8FE7-6A46-BE20-6E8106C52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11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206-DBE4-A340-83E2-CEF69048EE8F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03653-8FE7-6A46-BE20-6E8106C52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247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F206-DBE4-A340-83E2-CEF69048EE8F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03653-8FE7-6A46-BE20-6E8106C52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97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46821" y="4591476"/>
            <a:ext cx="1610618" cy="1937912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945240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9F206-DBE4-A340-83E2-CEF69048EE8F}" type="datetimeFigureOut">
              <a:rPr lang="en-US" smtClean="0"/>
              <a:t>11/26/18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03653-8FE7-6A46-BE20-6E8106C52F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173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AED8B2-77D0-5147-9690-C3E629E93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297" y="5357890"/>
            <a:ext cx="1610618" cy="19379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5EEFDE-6A43-DF4E-9708-FB950004E88A}"/>
              </a:ext>
            </a:extLst>
          </p:cNvPr>
          <p:cNvSpPr txBox="1"/>
          <p:nvPr/>
        </p:nvSpPr>
        <p:spPr>
          <a:xfrm>
            <a:off x="2745414" y="224852"/>
            <a:ext cx="2004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gency FB" panose="020F0502020204030204" pitchFamily="34" charset="0"/>
                <a:cs typeface="Agency FB" panose="020F0502020204030204" pitchFamily="34" charset="0"/>
              </a:rPr>
              <a:t>Profile Report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956E93-E45E-1C45-8675-974C1C1C0367}"/>
              </a:ext>
            </a:extLst>
          </p:cNvPr>
          <p:cNvSpPr txBox="1"/>
          <p:nvPr/>
        </p:nvSpPr>
        <p:spPr>
          <a:xfrm>
            <a:off x="480152" y="1610321"/>
            <a:ext cx="681209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77"/>
              </a:rPr>
              <a:t>Investigating Detective Name:___________________________________  Badge #:_________</a:t>
            </a:r>
          </a:p>
          <a:p>
            <a:endParaRPr lang="en-US" dirty="0">
              <a:latin typeface="Agency FB" panose="020B0503020202020204" pitchFamily="34" charset="77"/>
            </a:endParaRPr>
          </a:p>
          <a:p>
            <a:endParaRPr lang="en-US" dirty="0">
              <a:latin typeface="Agency FB" panose="020B0503020202020204" pitchFamily="34" charset="77"/>
            </a:endParaRPr>
          </a:p>
          <a:p>
            <a:r>
              <a:rPr lang="en-US" dirty="0">
                <a:latin typeface="Agency FB" panose="020B0503020202020204" pitchFamily="34" charset="77"/>
              </a:rPr>
              <a:t>Case Name:_____________________________________________________________________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A77263-11B2-D841-9842-F70204F962DD}"/>
              </a:ext>
            </a:extLst>
          </p:cNvPr>
          <p:cNvSpPr txBox="1"/>
          <p:nvPr/>
        </p:nvSpPr>
        <p:spPr>
          <a:xfrm>
            <a:off x="2139056" y="894272"/>
            <a:ext cx="4082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77"/>
              </a:rPr>
              <a:t>Date:_________            Case #:_________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0FAEBD-D7D3-0B47-8AD5-F6B3E166FF4D}"/>
              </a:ext>
            </a:extLst>
          </p:cNvPr>
          <p:cNvSpPr/>
          <p:nvPr/>
        </p:nvSpPr>
        <p:spPr>
          <a:xfrm>
            <a:off x="613297" y="4963571"/>
            <a:ext cx="6400800" cy="714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2EDE9-1BD7-3844-8855-1337B012DA6D}"/>
              </a:ext>
            </a:extLst>
          </p:cNvPr>
          <p:cNvSpPr txBox="1"/>
          <p:nvPr/>
        </p:nvSpPr>
        <p:spPr>
          <a:xfrm>
            <a:off x="819584" y="7385925"/>
            <a:ext cx="5983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77"/>
              </a:rPr>
              <a:t>Facts:_________________________________________________________________</a:t>
            </a:r>
          </a:p>
          <a:p>
            <a:endParaRPr lang="en-US" dirty="0">
              <a:latin typeface="Agency FB" panose="020B0503020202020204" pitchFamily="34" charset="77"/>
            </a:endParaRPr>
          </a:p>
          <a:p>
            <a:r>
              <a:rPr lang="en-US" dirty="0">
                <a:latin typeface="Agency FB" panose="020B0503020202020204" pitchFamily="34" charset="77"/>
              </a:rPr>
              <a:t>______________________________________________________________________</a:t>
            </a:r>
          </a:p>
          <a:p>
            <a:endParaRPr lang="en-US" dirty="0">
              <a:latin typeface="Agency FB" panose="020B0503020202020204" pitchFamily="34" charset="77"/>
            </a:endParaRPr>
          </a:p>
          <a:p>
            <a:r>
              <a:rPr lang="en-US" dirty="0">
                <a:latin typeface="Agency FB" panose="020B0503020202020204" pitchFamily="34" charset="77"/>
              </a:rPr>
              <a:t>______________________________________________________________________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A249A51-ABB3-CF40-AD47-2B08A0E17E66}"/>
              </a:ext>
            </a:extLst>
          </p:cNvPr>
          <p:cNvSpPr txBox="1"/>
          <p:nvPr/>
        </p:nvSpPr>
        <p:spPr>
          <a:xfrm>
            <a:off x="2599483" y="5676188"/>
            <a:ext cx="42039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gency FB" panose="020B0503020202020204" pitchFamily="34" charset="77"/>
              </a:rPr>
              <a:t>Name:___________________________________________</a:t>
            </a:r>
          </a:p>
          <a:p>
            <a:endParaRPr lang="en-US" dirty="0">
              <a:latin typeface="Agency FB" panose="020B0503020202020204" pitchFamily="34" charset="77"/>
            </a:endParaRPr>
          </a:p>
          <a:p>
            <a:r>
              <a:rPr lang="en-US" dirty="0">
                <a:latin typeface="Agency FB" panose="020B0503020202020204" pitchFamily="34" charset="77"/>
              </a:rPr>
              <a:t>Address:_________________________________________</a:t>
            </a:r>
          </a:p>
          <a:p>
            <a:endParaRPr lang="en-US" dirty="0">
              <a:latin typeface="Agency FB" panose="020B0503020202020204" pitchFamily="34" charset="77"/>
            </a:endParaRPr>
          </a:p>
          <a:p>
            <a:r>
              <a:rPr lang="en-US" dirty="0">
                <a:latin typeface="Agency FB" panose="020B0503020202020204" pitchFamily="34" charset="77"/>
              </a:rPr>
              <a:t>Occupation:______________________________________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409189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25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Agency FB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Dauphiné</dc:creator>
  <cp:lastModifiedBy>Christina Dauphiné</cp:lastModifiedBy>
  <cp:revision>13</cp:revision>
  <cp:lastPrinted>2018-11-25T22:03:24Z</cp:lastPrinted>
  <dcterms:created xsi:type="dcterms:W3CDTF">2018-11-25T21:49:15Z</dcterms:created>
  <dcterms:modified xsi:type="dcterms:W3CDTF">2018-11-27T01:43:52Z</dcterms:modified>
</cp:coreProperties>
</file>